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5" autoAdjust="0"/>
    <p:restoredTop sz="65330" autoAdjust="0"/>
  </p:normalViewPr>
  <p:slideViewPr>
    <p:cSldViewPr snapToGrid="0">
      <p:cViewPr>
        <p:scale>
          <a:sx n="100" d="100"/>
          <a:sy n="100" d="100"/>
        </p:scale>
        <p:origin x="-1160" y="5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23C3DA19-4AD7-3848-8952-FCEAAF89DAC7}" type="presOf" srcId="{51B08561-6DC4-1241-9670-0F3CAB408282}" destId="{300B6A78-0C3A-5B4E-AD2F-93B97DA2F56C}" srcOrd="1"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7E0049A5-0774-4143-993A-E75FBB11313E}" type="presOf" srcId="{A9B3F6A5-C6D1-254C-BD35-1FAB4569ADFA}" destId="{6CC84037-DD20-484A-B7F5-D331EDFCF789}" srcOrd="1"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7C71FDC9-C756-6846-B445-B057BD42731B}" type="presOf" srcId="{88C386A5-A841-EA42-A28F-B66650749E27}" destId="{79FA37EA-7521-1F4C-A399-95F223771CD3}"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5CB977B1-E558-E54C-95C9-38F6FAAC9AF7}" type="presOf" srcId="{1F264E59-6640-F24A-A9A5-AE6102944451}" destId="{1EBC3FE8-4A6F-7442-9129-150F8118DDEA}" srcOrd="0"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1DB5A6C5-4160-7A40-864D-8808EBE4DDC7}" type="presOf" srcId="{D44B9CD4-94DF-B64E-820E-95E84117F9D4}" destId="{9E682431-A48B-7A40-A59B-56159335E06A}" srcOrd="1"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C491025D-A8E3-204F-8A95-73EFB090E6E2}" type="presOf" srcId="{921F844B-8BCA-BD4D-9EE2-1D1536B58524}" destId="{D41A28FF-9D7C-E049-9F81-95EBF4E366AF}"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87643D0C-EF8F-DD41-B8E8-DE47F8C9CE73}" type="presOf" srcId="{70AA8A8F-8FED-4149-A295-9D1BA95DDC9B}" destId="{192B681F-91C4-AF4E-B79D-C7793AA9A6E3}"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37DF9265-4EA9-A94C-BEBB-FF91D976689D}" type="presOf" srcId="{26682DDB-D0AF-AC40-89FC-33DDA6C5852B}" destId="{3A494164-DFB0-5B4A-A87A-3F1EC2B7B6CB}" srcOrd="1"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5780743E-A61B-9042-9CF6-1947B6537C6F}" type="presOf" srcId="{FE220F8D-0FE8-584E-8BDB-3775E18D3728}" destId="{5D310A1C-7E93-E14A-9F38-9F4BFDD11134}" srcOrd="0" destOrd="0" presId="urn:microsoft.com/office/officeart/2008/layout/HalfCircleOrganizationChart"/>
    <dgm:cxn modelId="{77D2F644-4D7F-E54B-9266-6EBDEF3FAC44}" type="presOf" srcId="{318866DB-4C54-644C-B5B2-62D81D1CB1ED}" destId="{839C52B7-E823-8B43-9FF8-2B56EEE41FD4}" srcOrd="0"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6AB0170B-E849-5B4F-8731-1C5CC3C45D2F}" type="presOf" srcId="{F50AD94D-85E6-4C44-8AED-FC86928A67E0}" destId="{2CFFCB8D-9475-BD4B-9887-384F29646124}"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318A89F8-4AFD-F04A-AD61-BF53EE9FBEE8}" type="presOf" srcId="{067644FF-A968-EB4A-A816-03D30CF9A0C0}" destId="{172ADABA-4E50-1C40-9B0C-7335204F503D}"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"Memory: #{node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memory</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total</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"CPU: #{node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cpu</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0</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mhz</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Courier New" panose="02070309020205020404" pitchFamily="49" charset="0"/>
                <a:cs typeface="Courier New" panose="02070309020205020404" pitchFamily="49" charset="0"/>
              </a:rPr>
              <a:t>CPU: 2399.998MHz</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2603500"/>
            <a:ext cx="14404975" cy="3281363"/>
          </a:xfrm>
        </p:spPr>
        <p:txBody>
          <a:bodyPr/>
          <a:lstStyle/>
          <a:p>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rPr>
              <a:t>https://</a:t>
            </a:r>
            <a:r>
              <a:rPr lang="en-US" sz="2400" dirty="0" err="1">
                <a:solidFill>
                  <a:srgbClr val="3E4346"/>
                </a:solidFill>
                <a:cs typeface="Courier New" panose="02070309020205020404" pitchFamily="49" charset="0"/>
              </a:rPr>
              <a:t>docs.chef.io</a:t>
            </a:r>
            <a:r>
              <a:rPr lang="en-US" sz="2400" dirty="0">
                <a:solidFill>
                  <a:srgbClr val="3E4346"/>
                </a:solidFill>
                <a:cs typeface="Courier New" panose="02070309020205020404" pitchFamily="49" charset="0"/>
              </a:rPr>
              <a:t>/</a:t>
            </a:r>
            <a:r>
              <a:rPr lang="en-US" sz="2400" dirty="0" err="1">
                <a:solidFill>
                  <a:srgbClr val="3E4346"/>
                </a:solidFill>
                <a:cs typeface="Courier New" panose="02070309020205020404" pitchFamily="49" charset="0"/>
              </a:rPr>
              <a:t>cookbook_versions.html</a:t>
            </a: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semver.org</a:t>
            </a: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15320</TotalTime>
  <Words>5114</Words>
  <Application>Microsoft Macintosh PowerPoint</Application>
  <PresentationFormat>Custom</PresentationFormat>
  <Paragraphs>690</Paragraphs>
  <Slides>51</Slides>
  <Notes>51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1932</cp:revision>
  <cp:lastPrinted>2015-02-07T23:49:10Z</cp:lastPrinted>
  <dcterms:created xsi:type="dcterms:W3CDTF">2012-09-13T17:36:07Z</dcterms:created>
  <dcterms:modified xsi:type="dcterms:W3CDTF">2015-10-19T06:52:34Z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